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14580-4CF4-4D7A-8774-8EDF228DD296}" type="datetimeFigureOut">
              <a:rPr lang="en-US" smtClean="0"/>
              <a:pPr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FF254-71E4-4FF3-AAFF-7C7955213E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14580-4CF4-4D7A-8774-8EDF228DD296}" type="datetimeFigureOut">
              <a:rPr lang="en-US" smtClean="0"/>
              <a:pPr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FF254-71E4-4FF3-AAFF-7C7955213E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14580-4CF4-4D7A-8774-8EDF228DD296}" type="datetimeFigureOut">
              <a:rPr lang="en-US" smtClean="0"/>
              <a:pPr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FF254-71E4-4FF3-AAFF-7C7955213E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14580-4CF4-4D7A-8774-8EDF228DD296}" type="datetimeFigureOut">
              <a:rPr lang="en-US" smtClean="0"/>
              <a:pPr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FF254-71E4-4FF3-AAFF-7C7955213E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14580-4CF4-4D7A-8774-8EDF228DD296}" type="datetimeFigureOut">
              <a:rPr lang="en-US" smtClean="0"/>
              <a:pPr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FF254-71E4-4FF3-AAFF-7C7955213E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14580-4CF4-4D7A-8774-8EDF228DD296}" type="datetimeFigureOut">
              <a:rPr lang="en-US" smtClean="0"/>
              <a:pPr/>
              <a:t>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FF254-71E4-4FF3-AAFF-7C7955213E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14580-4CF4-4D7A-8774-8EDF228DD296}" type="datetimeFigureOut">
              <a:rPr lang="en-US" smtClean="0"/>
              <a:pPr/>
              <a:t>1/7/2020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FF254-71E4-4FF3-AAFF-7C7955213E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14580-4CF4-4D7A-8774-8EDF228DD296}" type="datetimeFigureOut">
              <a:rPr lang="en-US" smtClean="0"/>
              <a:pPr/>
              <a:t>1/7/2020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FF254-71E4-4FF3-AAFF-7C7955213E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14580-4CF4-4D7A-8774-8EDF228DD296}" type="datetimeFigureOut">
              <a:rPr lang="en-US" smtClean="0"/>
              <a:pPr/>
              <a:t>1/7/2020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FF254-71E4-4FF3-AAFF-7C7955213E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14580-4CF4-4D7A-8774-8EDF228DD296}" type="datetimeFigureOut">
              <a:rPr lang="en-US" smtClean="0"/>
              <a:pPr/>
              <a:t>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FF254-71E4-4FF3-AAFF-7C7955213E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14580-4CF4-4D7A-8774-8EDF228DD296}" type="datetimeFigureOut">
              <a:rPr lang="en-US" smtClean="0"/>
              <a:pPr/>
              <a:t>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FF254-71E4-4FF3-AAFF-7C7955213E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14580-4CF4-4D7A-8774-8EDF228DD296}" type="datetimeFigureOut">
              <a:rPr lang="en-US" smtClean="0"/>
              <a:pPr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FF254-71E4-4FF3-AAFF-7C7955213EC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Our World</a:t>
            </a:r>
            <a:endParaRPr lang="en-US" sz="8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Continents are large land masses on earth.</a:t>
            </a:r>
          </a:p>
          <a:p>
            <a:r>
              <a:rPr lang="en-US" dirty="0" smtClean="0"/>
              <a:t>There are 7 continents in the world.</a:t>
            </a:r>
          </a:p>
          <a:p>
            <a:endParaRPr lang="en-US" dirty="0"/>
          </a:p>
        </p:txBody>
      </p:sp>
      <p:pic>
        <p:nvPicPr>
          <p:cNvPr id="4" name="Picture 3" descr="continents-map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3200400"/>
            <a:ext cx="6553200" cy="331733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Asia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Biggest continent </a:t>
            </a:r>
            <a:r>
              <a:rPr lang="en-US" dirty="0" smtClean="0"/>
              <a:t>in the world</a:t>
            </a:r>
          </a:p>
          <a:p>
            <a:r>
              <a:rPr lang="en-US" dirty="0" smtClean="0"/>
              <a:t>The largest country in the world – </a:t>
            </a:r>
            <a:r>
              <a:rPr lang="en-US" dirty="0" smtClean="0">
                <a:solidFill>
                  <a:srgbClr val="FF0000"/>
                </a:solidFill>
              </a:rPr>
              <a:t>China</a:t>
            </a:r>
            <a:r>
              <a:rPr lang="en-US" dirty="0" smtClean="0"/>
              <a:t> is located in Asia.</a:t>
            </a:r>
          </a:p>
          <a:p>
            <a:r>
              <a:rPr lang="en-US" dirty="0" smtClean="0"/>
              <a:t>The two most populated countries in the world – </a:t>
            </a:r>
            <a:r>
              <a:rPr lang="en-US" dirty="0" smtClean="0">
                <a:solidFill>
                  <a:srgbClr val="FF0000"/>
                </a:solidFill>
              </a:rPr>
              <a:t>India and China </a:t>
            </a:r>
            <a:r>
              <a:rPr lang="en-US" dirty="0" smtClean="0"/>
              <a:t>are also part of Asia</a:t>
            </a:r>
          </a:p>
          <a:p>
            <a:r>
              <a:rPr lang="en-US" dirty="0" smtClean="0"/>
              <a:t>Asia is surrounded by </a:t>
            </a:r>
            <a:r>
              <a:rPr lang="en-US" dirty="0" smtClean="0">
                <a:solidFill>
                  <a:srgbClr val="FF0000"/>
                </a:solidFill>
              </a:rPr>
              <a:t>Europe</a:t>
            </a:r>
            <a:r>
              <a:rPr lang="en-US" dirty="0" smtClean="0"/>
              <a:t> in the west, the </a:t>
            </a:r>
            <a:r>
              <a:rPr lang="en-US" dirty="0" smtClean="0">
                <a:solidFill>
                  <a:srgbClr val="FF0000"/>
                </a:solidFill>
              </a:rPr>
              <a:t>Arctic ocean</a:t>
            </a:r>
            <a:r>
              <a:rPr lang="en-US" dirty="0" smtClean="0"/>
              <a:t> in the north, the </a:t>
            </a:r>
            <a:r>
              <a:rPr lang="en-US" dirty="0" smtClean="0">
                <a:solidFill>
                  <a:srgbClr val="FF0000"/>
                </a:solidFill>
              </a:rPr>
              <a:t>Pacific Ocean </a:t>
            </a:r>
            <a:r>
              <a:rPr lang="en-US" dirty="0" smtClean="0"/>
              <a:t>in the East and the </a:t>
            </a:r>
            <a:r>
              <a:rPr lang="en-US" dirty="0" smtClean="0">
                <a:solidFill>
                  <a:srgbClr val="FF0000"/>
                </a:solidFill>
              </a:rPr>
              <a:t>Indian Ocean </a:t>
            </a:r>
            <a:r>
              <a:rPr lang="en-US" dirty="0" smtClean="0"/>
              <a:t>in the south.</a:t>
            </a:r>
          </a:p>
          <a:p>
            <a:r>
              <a:rPr lang="en-US" dirty="0" smtClean="0"/>
              <a:t>The world’s ten </a:t>
            </a:r>
            <a:r>
              <a:rPr lang="en-US" dirty="0" smtClean="0">
                <a:solidFill>
                  <a:srgbClr val="FF0000"/>
                </a:solidFill>
              </a:rPr>
              <a:t>tallest mountains </a:t>
            </a:r>
            <a:r>
              <a:rPr lang="en-US" dirty="0" smtClean="0"/>
              <a:t>are found in Asia.</a:t>
            </a:r>
          </a:p>
          <a:p>
            <a:r>
              <a:rPr lang="en-US" dirty="0" smtClean="0"/>
              <a:t>These include the </a:t>
            </a:r>
            <a:r>
              <a:rPr lang="en-US" dirty="0" smtClean="0">
                <a:solidFill>
                  <a:srgbClr val="FF0000"/>
                </a:solidFill>
              </a:rPr>
              <a:t>Mount Everest </a:t>
            </a:r>
            <a:r>
              <a:rPr lang="en-US" dirty="0" smtClean="0"/>
              <a:t>– the highest peak on Earth.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Africa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Africa is the </a:t>
            </a:r>
            <a:r>
              <a:rPr lang="en-US" dirty="0" smtClean="0">
                <a:solidFill>
                  <a:srgbClr val="FF0000"/>
                </a:solidFill>
              </a:rPr>
              <a:t>second largest continent </a:t>
            </a:r>
            <a:r>
              <a:rPr lang="en-US" dirty="0" smtClean="0"/>
              <a:t>in the world.</a:t>
            </a:r>
          </a:p>
          <a:p>
            <a:r>
              <a:rPr lang="en-US" dirty="0" smtClean="0"/>
              <a:t>It is surrounded by the </a:t>
            </a:r>
            <a:r>
              <a:rPr lang="en-US" dirty="0" smtClean="0">
                <a:solidFill>
                  <a:srgbClr val="FF0000"/>
                </a:solidFill>
              </a:rPr>
              <a:t>Indian Ocean </a:t>
            </a:r>
            <a:r>
              <a:rPr lang="en-US" dirty="0" smtClean="0"/>
              <a:t>in the east and </a:t>
            </a:r>
            <a:r>
              <a:rPr lang="en-US" dirty="0" smtClean="0">
                <a:solidFill>
                  <a:srgbClr val="FF0000"/>
                </a:solidFill>
              </a:rPr>
              <a:t>Atlantic Ocean </a:t>
            </a:r>
            <a:r>
              <a:rPr lang="en-US" dirty="0" smtClean="0"/>
              <a:t>in the west.</a:t>
            </a:r>
          </a:p>
          <a:p>
            <a:r>
              <a:rPr lang="en-US" dirty="0" smtClean="0"/>
              <a:t>This continent has the </a:t>
            </a:r>
            <a:r>
              <a:rPr lang="en-US" dirty="0" smtClean="0">
                <a:solidFill>
                  <a:srgbClr val="FF0000"/>
                </a:solidFill>
              </a:rPr>
              <a:t>maximum number of countries.</a:t>
            </a:r>
          </a:p>
          <a:p>
            <a:r>
              <a:rPr lang="en-US" dirty="0" smtClean="0"/>
              <a:t>A huge supply of the world’s </a:t>
            </a:r>
            <a:r>
              <a:rPr lang="en-US" dirty="0" smtClean="0">
                <a:solidFill>
                  <a:srgbClr val="FF0000"/>
                </a:solidFill>
              </a:rPr>
              <a:t>gold and diamonds </a:t>
            </a:r>
            <a:r>
              <a:rPr lang="en-US" dirty="0" smtClean="0"/>
              <a:t>comes from Africa.</a:t>
            </a:r>
          </a:p>
          <a:p>
            <a:r>
              <a:rPr lang="en-US" dirty="0" smtClean="0"/>
              <a:t>It has the world’s largest desert – the </a:t>
            </a:r>
            <a:r>
              <a:rPr lang="en-US" dirty="0" smtClean="0">
                <a:solidFill>
                  <a:srgbClr val="FF0000"/>
                </a:solidFill>
              </a:rPr>
              <a:t>Sahara Desert.</a:t>
            </a:r>
          </a:p>
          <a:p>
            <a:r>
              <a:rPr lang="en-US" dirty="0" smtClean="0"/>
              <a:t>The world’s </a:t>
            </a:r>
            <a:r>
              <a:rPr lang="en-US" dirty="0" smtClean="0">
                <a:solidFill>
                  <a:srgbClr val="FF0000"/>
                </a:solidFill>
              </a:rPr>
              <a:t>longest river</a:t>
            </a:r>
            <a:r>
              <a:rPr lang="en-US" dirty="0" smtClean="0"/>
              <a:t> is also located in Africa.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Nigeria</a:t>
            </a:r>
            <a:r>
              <a:rPr lang="en-US" dirty="0" smtClean="0"/>
              <a:t> is the most populated country in Africa.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North America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It is the </a:t>
            </a:r>
            <a:r>
              <a:rPr lang="en-US" dirty="0" smtClean="0">
                <a:solidFill>
                  <a:srgbClr val="FF0000"/>
                </a:solidFill>
              </a:rPr>
              <a:t>third biggest </a:t>
            </a:r>
            <a:r>
              <a:rPr lang="en-US" dirty="0" smtClean="0"/>
              <a:t>continent.</a:t>
            </a:r>
          </a:p>
          <a:p>
            <a:r>
              <a:rPr lang="en-US" dirty="0" smtClean="0"/>
              <a:t>It is surrounded by the </a:t>
            </a:r>
            <a:r>
              <a:rPr lang="en-US" dirty="0" smtClean="0">
                <a:solidFill>
                  <a:srgbClr val="FF0000"/>
                </a:solidFill>
              </a:rPr>
              <a:t>Arctic Ocean </a:t>
            </a:r>
            <a:r>
              <a:rPr lang="en-US" dirty="0" smtClean="0"/>
              <a:t>in the north, the </a:t>
            </a:r>
            <a:r>
              <a:rPr lang="en-US" dirty="0" smtClean="0">
                <a:solidFill>
                  <a:srgbClr val="FF0000"/>
                </a:solidFill>
              </a:rPr>
              <a:t>Atlantic Ocean </a:t>
            </a:r>
            <a:r>
              <a:rPr lang="en-US" dirty="0" smtClean="0"/>
              <a:t>in the east and the </a:t>
            </a:r>
            <a:r>
              <a:rPr lang="en-US" dirty="0" smtClean="0">
                <a:solidFill>
                  <a:srgbClr val="FF0000"/>
                </a:solidFill>
              </a:rPr>
              <a:t>Pacific Ocean </a:t>
            </a:r>
            <a:r>
              <a:rPr lang="en-US" dirty="0" smtClean="0"/>
              <a:t>in the west.</a:t>
            </a:r>
          </a:p>
          <a:p>
            <a:r>
              <a:rPr lang="en-US" dirty="0" smtClean="0"/>
              <a:t>North America has several </a:t>
            </a:r>
            <a:r>
              <a:rPr lang="en-US" dirty="0" smtClean="0">
                <a:solidFill>
                  <a:srgbClr val="FF0000"/>
                </a:solidFill>
              </a:rPr>
              <a:t>types of climates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Canada, Mexico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</a:rPr>
              <a:t>United States </a:t>
            </a:r>
            <a:r>
              <a:rPr lang="en-US" dirty="0" smtClean="0"/>
              <a:t>are the three major countries of North America.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Greenland</a:t>
            </a:r>
            <a:r>
              <a:rPr lang="en-US" dirty="0" smtClean="0"/>
              <a:t>, the largest island in the world, is a part of North America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South America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It is the </a:t>
            </a:r>
            <a:r>
              <a:rPr lang="en-US" dirty="0" smtClean="0">
                <a:solidFill>
                  <a:srgbClr val="FF0000"/>
                </a:solidFill>
              </a:rPr>
              <a:t>fourth largest </a:t>
            </a:r>
            <a:r>
              <a:rPr lang="en-US" dirty="0" smtClean="0"/>
              <a:t>continent.</a:t>
            </a:r>
          </a:p>
          <a:p>
            <a:r>
              <a:rPr lang="en-US" dirty="0" smtClean="0"/>
              <a:t>It is surrounded by the </a:t>
            </a:r>
            <a:r>
              <a:rPr lang="en-US" dirty="0" smtClean="0">
                <a:solidFill>
                  <a:srgbClr val="FF0000"/>
                </a:solidFill>
              </a:rPr>
              <a:t>Pacific Ocean </a:t>
            </a:r>
            <a:r>
              <a:rPr lang="en-US" dirty="0" smtClean="0"/>
              <a:t>in the west and the </a:t>
            </a:r>
            <a:r>
              <a:rPr lang="en-US" dirty="0" smtClean="0">
                <a:solidFill>
                  <a:srgbClr val="FF0000"/>
                </a:solidFill>
              </a:rPr>
              <a:t>Atlantic Ocean </a:t>
            </a:r>
            <a:r>
              <a:rPr lang="en-US" dirty="0" smtClean="0"/>
              <a:t>in the east and </a:t>
            </a:r>
            <a:r>
              <a:rPr lang="en-US" dirty="0" smtClean="0">
                <a:solidFill>
                  <a:srgbClr val="FF0000"/>
                </a:solidFill>
              </a:rPr>
              <a:t>North America </a:t>
            </a:r>
            <a:r>
              <a:rPr lang="en-US" dirty="0" smtClean="0"/>
              <a:t>in the north.</a:t>
            </a:r>
          </a:p>
          <a:p>
            <a:r>
              <a:rPr lang="en-US" dirty="0" smtClean="0"/>
              <a:t>The most important feature of the continent is the </a:t>
            </a:r>
            <a:r>
              <a:rPr lang="en-US" dirty="0" smtClean="0">
                <a:solidFill>
                  <a:srgbClr val="FF0000"/>
                </a:solidFill>
              </a:rPr>
              <a:t>Andes mountain chain </a:t>
            </a:r>
            <a:r>
              <a:rPr lang="en-US" dirty="0" smtClean="0"/>
              <a:t>that runs along its western edge.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Amazon river </a:t>
            </a:r>
            <a:r>
              <a:rPr lang="en-US" dirty="0" smtClean="0"/>
              <a:t>with the highest water flow is located in South America.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Amazon rainforest </a:t>
            </a:r>
            <a:r>
              <a:rPr lang="en-US" dirty="0" smtClean="0"/>
              <a:t>in South America are considered to be the lungs of the Earth as they produce nearly 20% of the world’s oxygen.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Antarctica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Antarctica is in the </a:t>
            </a:r>
            <a:r>
              <a:rPr lang="en-US" dirty="0" smtClean="0">
                <a:solidFill>
                  <a:srgbClr val="FF0000"/>
                </a:solidFill>
              </a:rPr>
              <a:t>southern most </a:t>
            </a:r>
            <a:r>
              <a:rPr lang="en-US" dirty="0" smtClean="0"/>
              <a:t>part of the earth.</a:t>
            </a:r>
          </a:p>
          <a:p>
            <a:r>
              <a:rPr lang="en-US" dirty="0" smtClean="0"/>
              <a:t>It encircles the </a:t>
            </a:r>
            <a:r>
              <a:rPr lang="en-US" dirty="0" smtClean="0">
                <a:solidFill>
                  <a:srgbClr val="FF0000"/>
                </a:solidFill>
              </a:rPr>
              <a:t>South Pole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is surrounded by the </a:t>
            </a:r>
            <a:r>
              <a:rPr lang="en-US" dirty="0" smtClean="0">
                <a:solidFill>
                  <a:srgbClr val="FF0000"/>
                </a:solidFill>
              </a:rPr>
              <a:t>Antarctic Ocean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Antarctica is the only continent with </a:t>
            </a:r>
            <a:r>
              <a:rPr lang="en-US" dirty="0" smtClean="0">
                <a:solidFill>
                  <a:srgbClr val="FF0000"/>
                </a:solidFill>
              </a:rPr>
              <a:t>no countries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No human beings live there as the continent is completely covered with thick layers of ice.</a:t>
            </a:r>
          </a:p>
          <a:p>
            <a:r>
              <a:rPr lang="en-US" dirty="0" smtClean="0"/>
              <a:t>Some scientists stay there temporarily to study more about the continent.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Penguins and seals </a:t>
            </a:r>
            <a:r>
              <a:rPr lang="en-US" dirty="0" smtClean="0"/>
              <a:t>are some of the animals that can survive here.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Europe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It is the </a:t>
            </a:r>
            <a:r>
              <a:rPr lang="en-US" dirty="0" smtClean="0">
                <a:solidFill>
                  <a:srgbClr val="FF0000"/>
                </a:solidFill>
              </a:rPr>
              <a:t>second smallest </a:t>
            </a:r>
            <a:r>
              <a:rPr lang="en-US" dirty="0" smtClean="0"/>
              <a:t>continent.</a:t>
            </a:r>
          </a:p>
          <a:p>
            <a:r>
              <a:rPr lang="en-US" dirty="0" smtClean="0"/>
              <a:t>It is surrounded by the </a:t>
            </a:r>
            <a:r>
              <a:rPr lang="en-US" dirty="0" smtClean="0">
                <a:solidFill>
                  <a:srgbClr val="FF0000"/>
                </a:solidFill>
              </a:rPr>
              <a:t>Arctic Ocean </a:t>
            </a:r>
            <a:r>
              <a:rPr lang="en-US" dirty="0" smtClean="0"/>
              <a:t>in the north, the </a:t>
            </a:r>
            <a:r>
              <a:rPr lang="en-US" dirty="0" smtClean="0">
                <a:solidFill>
                  <a:srgbClr val="FF0000"/>
                </a:solidFill>
              </a:rPr>
              <a:t>Atlantic Ocean </a:t>
            </a:r>
            <a:r>
              <a:rPr lang="en-US" dirty="0" smtClean="0"/>
              <a:t>in the west.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U</a:t>
            </a:r>
            <a:r>
              <a:rPr lang="en-US" dirty="0" smtClean="0">
                <a:solidFill>
                  <a:srgbClr val="FF0000"/>
                </a:solidFill>
              </a:rPr>
              <a:t>ral mountains </a:t>
            </a:r>
            <a:r>
              <a:rPr lang="en-US" dirty="0" smtClean="0"/>
              <a:t>form a natural boundary between Europe and Asia.</a:t>
            </a:r>
          </a:p>
          <a:p>
            <a:r>
              <a:rPr lang="en-US" dirty="0" smtClean="0"/>
              <a:t>Europe has all types of landforms except </a:t>
            </a:r>
            <a:r>
              <a:rPr lang="en-US" dirty="0" smtClean="0">
                <a:solidFill>
                  <a:srgbClr val="FF0000"/>
                </a:solidFill>
              </a:rPr>
              <a:t>desert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Vatican City</a:t>
            </a:r>
            <a:r>
              <a:rPr lang="en-US" dirty="0" smtClean="0"/>
              <a:t> is the world’s smallest country. It is in Europe.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Australia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It is the </a:t>
            </a:r>
            <a:r>
              <a:rPr lang="en-US" dirty="0" smtClean="0">
                <a:solidFill>
                  <a:srgbClr val="FF0000"/>
                </a:solidFill>
              </a:rPr>
              <a:t>smallest continent </a:t>
            </a:r>
            <a:r>
              <a:rPr lang="en-US" dirty="0" smtClean="0"/>
              <a:t>in the world.</a:t>
            </a:r>
          </a:p>
          <a:p>
            <a:r>
              <a:rPr lang="en-US" dirty="0" smtClean="0"/>
              <a:t>Most of its population lives on the mainland.</a:t>
            </a:r>
          </a:p>
          <a:p>
            <a:r>
              <a:rPr lang="en-US" dirty="0" smtClean="0"/>
              <a:t>It is surrounded by the </a:t>
            </a:r>
            <a:r>
              <a:rPr lang="en-US" dirty="0" smtClean="0">
                <a:solidFill>
                  <a:srgbClr val="FF0000"/>
                </a:solidFill>
              </a:rPr>
              <a:t>Indian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Pacific ocean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is also known as the ‘</a:t>
            </a:r>
            <a:r>
              <a:rPr lang="en-US" dirty="0" smtClean="0">
                <a:solidFill>
                  <a:srgbClr val="FF0000"/>
                </a:solidFill>
              </a:rPr>
              <a:t>Island Continent</a:t>
            </a:r>
            <a:r>
              <a:rPr lang="en-US" dirty="0" smtClean="0"/>
              <a:t>’.</a:t>
            </a:r>
          </a:p>
          <a:p>
            <a:r>
              <a:rPr lang="en-US" dirty="0" smtClean="0"/>
              <a:t>This is because the continent of Australia includes </a:t>
            </a:r>
            <a:r>
              <a:rPr lang="en-US" dirty="0" smtClean="0">
                <a:solidFill>
                  <a:srgbClr val="FF0000"/>
                </a:solidFill>
              </a:rPr>
              <a:t>many islands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is the only continent that is named after a country – Australia.</a:t>
            </a:r>
          </a:p>
          <a:p>
            <a:r>
              <a:rPr lang="en-US" dirty="0" smtClean="0"/>
              <a:t>Australia is the world’s </a:t>
            </a:r>
            <a:r>
              <a:rPr lang="en-US" dirty="0" smtClean="0">
                <a:solidFill>
                  <a:srgbClr val="FF0000"/>
                </a:solidFill>
              </a:rPr>
              <a:t>sixth largest country </a:t>
            </a:r>
            <a:r>
              <a:rPr lang="en-US" dirty="0" smtClean="0"/>
              <a:t>in terms of total area.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564</Words>
  <Application>Microsoft Office PowerPoint</Application>
  <PresentationFormat>On-screen Show (4:3)</PresentationFormat>
  <Paragraphs>53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Our World</vt:lpstr>
      <vt:lpstr>Continents</vt:lpstr>
      <vt:lpstr>Asia</vt:lpstr>
      <vt:lpstr>Africa</vt:lpstr>
      <vt:lpstr>North America</vt:lpstr>
      <vt:lpstr>South America</vt:lpstr>
      <vt:lpstr>Antarctica</vt:lpstr>
      <vt:lpstr>Europe </vt:lpstr>
      <vt:lpstr>Australia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World</dc:title>
  <dc:creator>sns</dc:creator>
  <cp:lastModifiedBy>sns</cp:lastModifiedBy>
  <cp:revision>13</cp:revision>
  <dcterms:created xsi:type="dcterms:W3CDTF">2020-01-06T05:38:46Z</dcterms:created>
  <dcterms:modified xsi:type="dcterms:W3CDTF">2020-01-07T08:36:04Z</dcterms:modified>
</cp:coreProperties>
</file>